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déjeuner à Mainland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4357" y="1600200"/>
            <a:ext cx="8737243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Imaginez que vous manger le déjeuner maintenant.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3000" y="3200400"/>
            <a:ext cx="3909811" cy="34163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err="1" smtClean="0">
                <a:latin typeface="Kristen ITC" pitchFamily="66" charset="0"/>
              </a:rPr>
              <a:t>Dessinez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ce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que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smtClean="0">
                <a:latin typeface="Kristen ITC" pitchFamily="66" charset="0"/>
              </a:rPr>
              <a:t>allez </a:t>
            </a:r>
            <a:r>
              <a:rPr lang="en-US" sz="3600" dirty="0" smtClean="0">
                <a:latin typeface="Kristen ITC" pitchFamily="66" charset="0"/>
              </a:rPr>
              <a:t>manger et </a:t>
            </a:r>
            <a:r>
              <a:rPr lang="en-US" sz="3600" dirty="0" err="1" smtClean="0">
                <a:latin typeface="Kristen ITC" pitchFamily="66" charset="0"/>
              </a:rPr>
              <a:t>boire</a:t>
            </a:r>
            <a:r>
              <a:rPr lang="en-US" sz="3600" dirty="0" smtClean="0">
                <a:latin typeface="Kristen ITC" pitchFamily="66" charset="0"/>
              </a:rPr>
              <a:t>, et </a:t>
            </a:r>
            <a:r>
              <a:rPr lang="en-US" sz="3600" dirty="0" err="1" smtClean="0">
                <a:latin typeface="Kristen ITC" pitchFamily="66" charset="0"/>
              </a:rPr>
              <a:t>étiquettez</a:t>
            </a:r>
            <a:r>
              <a:rPr lang="en-US" sz="3600" dirty="0" smtClean="0">
                <a:latin typeface="Kristen ITC" pitchFamily="66" charset="0"/>
              </a:rPr>
              <a:t>-le (label it) en </a:t>
            </a:r>
            <a:r>
              <a:rPr lang="en-US" sz="3600" dirty="0" err="1" smtClean="0">
                <a:latin typeface="Kristen ITC" pitchFamily="66" charset="0"/>
              </a:rPr>
              <a:t>français</a:t>
            </a:r>
            <a:r>
              <a:rPr lang="en-US" sz="3600" dirty="0" smtClean="0">
                <a:latin typeface="Kristen ITC" pitchFamily="66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76600"/>
            <a:ext cx="4089578" cy="3147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30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100</cp:revision>
  <dcterms:created xsi:type="dcterms:W3CDTF">2011-09-14T23:22:57Z</dcterms:created>
  <dcterms:modified xsi:type="dcterms:W3CDTF">2012-10-08T16:22:35Z</dcterms:modified>
</cp:coreProperties>
</file>